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7" r:id="rId9"/>
    <p:sldId id="270" r:id="rId10"/>
    <p:sldId id="274" r:id="rId11"/>
    <p:sldId id="2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992" autoAdjust="0"/>
  </p:normalViewPr>
  <p:slideViewPr>
    <p:cSldViewPr snapToGrid="0">
      <p:cViewPr varScale="1">
        <p:scale>
          <a:sx n="52" d="100"/>
          <a:sy n="52" d="100"/>
        </p:scale>
        <p:origin x="12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11B62-9631-41D9-AEE2-BF0C72DADBB4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3471-55D1-49B6-A068-90B385FA6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5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55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6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76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34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0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93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8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20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393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60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91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56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8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CD3E7BA-D2D2-4AE0-B113-303F8387D021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2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4629" y="1119674"/>
            <a:ext cx="8882741" cy="23388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соли,</a:t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ее применение».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9110" y="4982545"/>
            <a:ext cx="9144000" cy="1146629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Подготовили: воспитатели Калинина А.И.</a:t>
            </a:r>
          </a:p>
          <a:p>
            <a:pPr algn="r"/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Овсепьян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Е.Э.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endParaRPr lang="ru-RU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11" y="1"/>
            <a:ext cx="4242318" cy="547964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улице для безопасности человека дворники и специальные машины посыпают солью дорожки.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51919" y="427012"/>
            <a:ext cx="6834400" cy="4589930"/>
          </a:xfrm>
        </p:spPr>
      </p:pic>
      <p:sp>
        <p:nvSpPr>
          <p:cNvPr id="3" name="Прямоугольник 2"/>
          <p:cNvSpPr/>
          <p:nvPr/>
        </p:nvSpPr>
        <p:spPr>
          <a:xfrm>
            <a:off x="460311" y="5016942"/>
            <a:ext cx="112260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Это нужно для того, чтобы человек идя по дорожке не поскользнулся, не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упал.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8901020" cy="717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621" y="1326776"/>
            <a:ext cx="8570259" cy="4933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712" y="598713"/>
            <a:ext cx="5002818" cy="468241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Соль –это полезное ископаемое, природный элемент.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Соль бывает каменная, морская и поваренная.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Каменная соль. Ее месторождение находиться высоко в горах.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529" y="598714"/>
            <a:ext cx="646176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63711" y="4637314"/>
            <a:ext cx="114645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Очень давно на месте гор был океан.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Со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временем, в условиях жаркого климата, морская вода испарялась, и соль кристаллизовалась. И образовались горы.</a:t>
            </a:r>
            <a:endParaRPr lang="ru-RU" sz="3200" dirty="0"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547" y="232228"/>
            <a:ext cx="11316993" cy="232436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В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  далёкие времена соль считалась драгоценностью, ценилась, как золото. Её хранили в особых ларцах, меняли на товары, даже на землю. Отсюда народная примета: соль рассыпал – к ссоре, к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неудаче.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74576" y="5617670"/>
            <a:ext cx="4185623" cy="127725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раньше добывали соль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14480" y="2909843"/>
            <a:ext cx="4754563" cy="299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screen"/>
          <a:srcRect r="1635" b="10351"/>
          <a:stretch/>
        </p:blipFill>
        <p:spPr>
          <a:xfrm>
            <a:off x="6682791" y="2909843"/>
            <a:ext cx="4401976" cy="3010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771" y="4441371"/>
            <a:ext cx="10813143" cy="17500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Добыча соли всегда считалась нелегким трудом. Еще в начале прошлого века- это делалось вручную.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6799" y="524588"/>
            <a:ext cx="7707086" cy="3693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0008" y="333828"/>
            <a:ext cx="4777274" cy="60109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 временим на смену ручному труду по добыче соли, пришли современные врубовые машины, соляные комбайны 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экскаваторы.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752" y="333828"/>
            <a:ext cx="6197601" cy="6197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03853"/>
            <a:ext cx="3541486" cy="615820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сегодняшний день существует несколько способов добычи соли: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шахтным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методом;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вакуумный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;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озерный;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путем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вымораживания;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карьерный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30" t="19756" r="2381" b="9320"/>
          <a:stretch/>
        </p:blipFill>
        <p:spPr>
          <a:xfrm>
            <a:off x="4609322" y="1642188"/>
            <a:ext cx="7072605" cy="4086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216030" y="503853"/>
            <a:ext cx="3126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Добыча соли: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42" y="0"/>
            <a:ext cx="3265714" cy="699795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выработках соляных шахт создают подземные лечебницы, санатории. Там очень целебный воздух и совсем нет вредных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микроорганизмов.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5124" y="1302398"/>
            <a:ext cx="7206853" cy="48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880049" y="51192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Применение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соли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47241"/>
            <a:ext cx="4827727" cy="60348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Соль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используют в народной медицине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(ингаляции, промывании носа, из нее делают  солевые компрессы при ушибах, полоскание горла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.);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Соль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полезна не только людям но и животным.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05060" y="550992"/>
            <a:ext cx="4525427" cy="3394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7004" y="3330817"/>
            <a:ext cx="3339993" cy="2752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04799"/>
            <a:ext cx="4272557" cy="602135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Каждый день соль нам нужна для приготовления пищи. Поэтому соль используется в кулинарии, в приготовлении различных продуктов питания.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49890" y="3503133"/>
            <a:ext cx="4754563" cy="2823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15319" y="664201"/>
            <a:ext cx="4754563" cy="2479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19</TotalTime>
  <Words>179</Words>
  <Application>Microsoft Office PowerPoint</Application>
  <PresentationFormat>Широкоэкранный</PresentationFormat>
  <Paragraphs>21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SimSun</vt:lpstr>
      <vt:lpstr>Arial Narrow</vt:lpstr>
      <vt:lpstr>Calibri</vt:lpstr>
      <vt:lpstr>Corbel</vt:lpstr>
      <vt:lpstr>Times New Roman</vt:lpstr>
      <vt:lpstr>Базис</vt:lpstr>
      <vt:lpstr>«Добыча соли,  ее применение».</vt:lpstr>
      <vt:lpstr>Соль –это полезное ископаемое, природный элемент.  Соль бывает каменная, морская и поваренная.  Каменная соль. Ее месторождение находиться высоко в горах. </vt:lpstr>
      <vt:lpstr>В  далёкие времена соль считалась драгоценностью, ценилась, как золото. Её хранили в особых ларцах, меняли на товары, даже на землю. Отсюда народная примета: соль рассыпал – к ссоре, к неудаче. </vt:lpstr>
      <vt:lpstr>Добыча соли всегда считалась нелегким трудом. Еще в начале прошлого века- это делалось вручную.</vt:lpstr>
      <vt:lpstr>Со временим на смену ручному труду по добыче соли, пришли современные врубовые машины, соляные комбайны и экскаваторы. </vt:lpstr>
      <vt:lpstr> На сегодняшний день существует несколько способов добычи соли: шахтным методом; вакуумный; озерный; путем вымораживания; карьерный.  </vt:lpstr>
      <vt:lpstr>В выработках соляных шахт создают подземные лечебницы, санатории. Там очень целебный воздух и совсем нет вредных микроорганизмов.</vt:lpstr>
      <vt:lpstr>Соль используют в народной медицине  (ингаляции, промывании носа, из нее делают  солевые компрессы при ушибах, полоскание горла.);  Соль полезна не только людям но и животным.  </vt:lpstr>
      <vt:lpstr>Каждый день соль нам нужна для приготовления пищи. Поэтому соль используется в кулинарии, в приготовлении различных продуктов питания.</vt:lpstr>
      <vt:lpstr>На улице для безопасности человека дворники и специальные машины посыпают солью дорожки. </vt:lpstr>
      <vt:lpstr>                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«Добыча соли,  ее применение».</dc:title>
  <dc:creator>Надежда Колотова</dc:creator>
  <cp:lastModifiedBy>Елена Нестерова</cp:lastModifiedBy>
  <cp:revision>34</cp:revision>
  <dcterms:created xsi:type="dcterms:W3CDTF">2019-10-20T08:34:00Z</dcterms:created>
  <dcterms:modified xsi:type="dcterms:W3CDTF">2021-02-03T09:17:37Z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1049-11.2.0.9967</vt:lpwstr>
  </property>
</Properties>
</file>