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2380-DF6F-42AE-931C-074434221D9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2B59-D086-4C42-AE5B-CB4FECFFA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1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2380-DF6F-42AE-931C-074434221D9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2B59-D086-4C42-AE5B-CB4FECFFA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30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2380-DF6F-42AE-931C-074434221D9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2B59-D086-4C42-AE5B-CB4FECFFA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632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2380-DF6F-42AE-931C-074434221D9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2B59-D086-4C42-AE5B-CB4FECFFA69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3560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2380-DF6F-42AE-931C-074434221D9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2B59-D086-4C42-AE5B-CB4FECFFA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167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2380-DF6F-42AE-931C-074434221D9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2B59-D086-4C42-AE5B-CB4FECFFA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370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2380-DF6F-42AE-931C-074434221D9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2B59-D086-4C42-AE5B-CB4FECFFA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053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2380-DF6F-42AE-931C-074434221D9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2B59-D086-4C42-AE5B-CB4FECFFA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115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2380-DF6F-42AE-931C-074434221D9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2B59-D086-4C42-AE5B-CB4FECFFA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1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2380-DF6F-42AE-931C-074434221D9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2B59-D086-4C42-AE5B-CB4FECFFA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0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2380-DF6F-42AE-931C-074434221D9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2B59-D086-4C42-AE5B-CB4FECFFA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73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2380-DF6F-42AE-931C-074434221D9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2B59-D086-4C42-AE5B-CB4FECFFA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6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2380-DF6F-42AE-931C-074434221D9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2B59-D086-4C42-AE5B-CB4FECFFA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00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2380-DF6F-42AE-931C-074434221D9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2B59-D086-4C42-AE5B-CB4FECFFA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12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2380-DF6F-42AE-931C-074434221D9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2B59-D086-4C42-AE5B-CB4FECFFA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6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2380-DF6F-42AE-931C-074434221D9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2B59-D086-4C42-AE5B-CB4FECFFA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67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2380-DF6F-42AE-931C-074434221D9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2B59-D086-4C42-AE5B-CB4FECFFA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41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42380-DF6F-42AE-931C-074434221D9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2B59-D086-4C42-AE5B-CB4FECFFA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607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Стили Архитектуры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64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Модерн.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6" y="1556176"/>
            <a:ext cx="5543550" cy="36957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348" y="564320"/>
            <a:ext cx="3229849" cy="4307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554" y="4022316"/>
            <a:ext cx="3621361" cy="25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24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Конструктивизм.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666009"/>
            <a:ext cx="3079750" cy="36957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96" y="3626427"/>
            <a:ext cx="4187536" cy="2791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72" y="1672175"/>
            <a:ext cx="3383236" cy="26642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72" y="4336473"/>
            <a:ext cx="3029527" cy="227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3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Хай тек.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99" y="1813989"/>
            <a:ext cx="3742580" cy="25119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777" y="3960142"/>
            <a:ext cx="3939931" cy="2563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81" y="1625900"/>
            <a:ext cx="4317291" cy="25997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708" y="4203965"/>
            <a:ext cx="4750665" cy="207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32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831274"/>
            <a:ext cx="10353761" cy="5056908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Благодарю за внимание!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29273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Античный.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6" y="1721427"/>
            <a:ext cx="5362314" cy="31472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763" y="2544137"/>
            <a:ext cx="5161056" cy="39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74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Романский.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109" y="2221923"/>
            <a:ext cx="3598533" cy="24290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673" y="1935921"/>
            <a:ext cx="3425883" cy="2715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4" y="4088043"/>
            <a:ext cx="3549486" cy="236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4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Готический.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51" y="1818410"/>
            <a:ext cx="3695700" cy="36957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76" y="2507672"/>
            <a:ext cx="5315935" cy="373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0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Ренессанс.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935921"/>
            <a:ext cx="5541818" cy="36957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30" y="3006436"/>
            <a:ext cx="3863109" cy="289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72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барокко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72" y="1721428"/>
            <a:ext cx="4924840" cy="36957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89" y="2274857"/>
            <a:ext cx="4020416" cy="419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02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рококо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935921"/>
            <a:ext cx="6570954" cy="36957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672" y="3477490"/>
            <a:ext cx="3879273" cy="29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0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Классицизм.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92" y="1499754"/>
            <a:ext cx="5667527" cy="36957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91" y="2826075"/>
            <a:ext cx="5347765" cy="358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6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Ампир.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4" y="1596736"/>
            <a:ext cx="4927600" cy="36957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554" y="1695176"/>
            <a:ext cx="4421809" cy="2946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28" y="3975057"/>
            <a:ext cx="3948546" cy="263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02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49</TotalTime>
  <Words>27</Words>
  <Application>Microsoft Office PowerPoint</Application>
  <PresentationFormat>Широкоэкранный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Bookman Old Style</vt:lpstr>
      <vt:lpstr>Rockwell</vt:lpstr>
      <vt:lpstr>Damask</vt:lpstr>
      <vt:lpstr>Стили Архитектуры </vt:lpstr>
      <vt:lpstr>Античный.</vt:lpstr>
      <vt:lpstr>Романский.</vt:lpstr>
      <vt:lpstr>Готический.</vt:lpstr>
      <vt:lpstr>Ренессанс.</vt:lpstr>
      <vt:lpstr>барокко</vt:lpstr>
      <vt:lpstr>рококо</vt:lpstr>
      <vt:lpstr>Классицизм.</vt:lpstr>
      <vt:lpstr>Ампир.</vt:lpstr>
      <vt:lpstr>Модерн.</vt:lpstr>
      <vt:lpstr>Конструктивизм.</vt:lpstr>
      <vt:lpstr>Хай тек.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Стили Архитектуры </dc:title>
  <dc:creator>Владимир</dc:creator>
  <cp:lastModifiedBy>Владимир</cp:lastModifiedBy>
  <cp:revision>12</cp:revision>
  <dcterms:created xsi:type="dcterms:W3CDTF">2021-12-05T07:42:25Z</dcterms:created>
  <dcterms:modified xsi:type="dcterms:W3CDTF">2021-12-05T08:31:43Z</dcterms:modified>
</cp:coreProperties>
</file>