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B47BC5F-C0B2-450D-A9C2-B67D49B6C1E7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58C0B42-771E-4076-B3A8-7957077CB78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47BC5F-C0B2-450D-A9C2-B67D49B6C1E7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8C0B42-771E-4076-B3A8-7957077CB7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B47BC5F-C0B2-450D-A9C2-B67D49B6C1E7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58C0B42-771E-4076-B3A8-7957077CB7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47BC5F-C0B2-450D-A9C2-B67D49B6C1E7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8C0B42-771E-4076-B3A8-7957077CB7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B47BC5F-C0B2-450D-A9C2-B67D49B6C1E7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58C0B42-771E-4076-B3A8-7957077CB78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47BC5F-C0B2-450D-A9C2-B67D49B6C1E7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8C0B42-771E-4076-B3A8-7957077CB7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47BC5F-C0B2-450D-A9C2-B67D49B6C1E7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8C0B42-771E-4076-B3A8-7957077CB7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47BC5F-C0B2-450D-A9C2-B67D49B6C1E7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8C0B42-771E-4076-B3A8-7957077CB7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B47BC5F-C0B2-450D-A9C2-B67D49B6C1E7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8C0B42-771E-4076-B3A8-7957077CB7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47BC5F-C0B2-450D-A9C2-B67D49B6C1E7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8C0B42-771E-4076-B3A8-7957077CB7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47BC5F-C0B2-450D-A9C2-B67D49B6C1E7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8C0B42-771E-4076-B3A8-7957077CB78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B47BC5F-C0B2-450D-A9C2-B67D49B6C1E7}" type="datetimeFigureOut">
              <a:rPr lang="ru-RU" smtClean="0"/>
              <a:t>11.12.2018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58C0B42-771E-4076-B3A8-7957077CB78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14942" y="0"/>
            <a:ext cx="3929058" cy="6858000"/>
          </a:xfrm>
          <a:noFill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ru-RU" sz="1400" i="1" cap="none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357826"/>
            <a:ext cx="5114778" cy="11012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3554" name="Picture 2" descr="ÐÐ°ÑÑÐ¸Ð½ÐºÐ¸ Ð¿Ð¾ Ð·Ð°Ð¿ÑÐ¾ÑÑ ÑÐµÐ°ÑÑ ÑÐ¸ÑÑÐ½ÐºÐ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214942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143504" y="1285860"/>
            <a:ext cx="371477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Открытое занятие </a:t>
            </a:r>
            <a:br>
              <a:rPr lang="ru-RU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Театральной студии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86348" y="4071942"/>
            <a:ext cx="385765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МАСТЕР-КЛАСС </a:t>
            </a:r>
            <a:r>
              <a:rPr lang="ru-RU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 созданию театра ДОМА.</a:t>
            </a:r>
          </a:p>
          <a:p>
            <a:pPr algn="ctr"/>
            <a:endParaRPr lang="ru-RU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Музыкальный зал </a:t>
            </a:r>
            <a:b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МАДОУ №555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0694" y="214290"/>
            <a:ext cx="32147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14 </a:t>
            </a:r>
            <a:r>
              <a:rPr lang="ru-RU" sz="2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декабря</a:t>
            </a:r>
            <a:br>
              <a:rPr lang="ru-RU" sz="2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2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           в 15:15.</a:t>
            </a:r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Другая 17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FFC000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25</TotalTime>
  <Words>5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Trebuchet MS</vt:lpstr>
      <vt:lpstr>Wingdings</vt:lpstr>
      <vt:lpstr>Wingdings 2</vt:lpstr>
      <vt:lpstr>Изящная</vt:lpstr>
      <vt:lpstr>Презентация PowerPoint</vt:lpstr>
    </vt:vector>
  </TitlesOfParts>
  <Company>Windows 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Открытое занятие  театральной студии      МАСТЕР-КЛАСС  по созданию театра ДОМА.</dc:title>
  <dc:creator>Microsoft</dc:creator>
  <cp:lastModifiedBy>1</cp:lastModifiedBy>
  <cp:revision>4</cp:revision>
  <dcterms:created xsi:type="dcterms:W3CDTF">2018-12-11T07:33:56Z</dcterms:created>
  <dcterms:modified xsi:type="dcterms:W3CDTF">2018-12-11T08:18:39Z</dcterms:modified>
</cp:coreProperties>
</file>