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B47BC5F-C0B2-450D-A9C2-B67D49B6C1E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8C0B42-771E-4076-B3A8-7957077CB7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0"/>
            <a:ext cx="3929058" cy="685800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sz="1400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57826"/>
            <a:ext cx="5114778" cy="11012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ÐÐ°ÑÑÐ¸Ð½ÐºÐ¸ Ð¿Ð¾ Ð·Ð°Ð¿ÑÐ¾ÑÑ ÑÐµÐ°ÑÑ ÑÐ¸ÑÑÐ½Ðº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1494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43504" y="1285860"/>
            <a:ext cx="3714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Открытое занятие </a:t>
            </a:r>
            <a:b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Театральной студии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48" y="4071942"/>
            <a:ext cx="385765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МАСТЕР-КЛАСС 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созданию театра ДОМА.</a:t>
            </a:r>
          </a:p>
          <a:p>
            <a:pPr algn="ctr"/>
            <a:endParaRPr lang="ru-RU" sz="3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Музыкальный зал </a:t>
            </a:r>
            <a:b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МАДОУ №555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0694" y="214290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декабря</a:t>
            </a:r>
            <a:b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в 15:15.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17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FFC000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</TotalTime>
  <Words>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Trebuchet MS</vt:lpstr>
      <vt:lpstr>Wingdings</vt:lpstr>
      <vt:lpstr>Wingdings 2</vt:lpstr>
      <vt:lpstr>Изящная</vt:lpstr>
      <vt:lpstr>Презентация PowerPoint</vt:lpstr>
    </vt:vector>
  </TitlesOfParts>
  <Company>Windows 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  театральной студии      МАСТЕР-КЛАСС  по созданию театра ДОМА.</dc:title>
  <dc:creator>Microsoft</dc:creator>
  <cp:lastModifiedBy>1</cp:lastModifiedBy>
  <cp:revision>4</cp:revision>
  <dcterms:created xsi:type="dcterms:W3CDTF">2018-12-11T07:33:56Z</dcterms:created>
  <dcterms:modified xsi:type="dcterms:W3CDTF">2018-12-11T08:18:39Z</dcterms:modified>
</cp:coreProperties>
</file>