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61" r:id="rId4"/>
    <p:sldId id="262" r:id="rId5"/>
    <p:sldId id="263" r:id="rId6"/>
    <p:sldId id="267" r:id="rId7"/>
    <p:sldId id="269" r:id="rId8"/>
    <p:sldId id="257" r:id="rId9"/>
    <p:sldId id="259" r:id="rId10"/>
    <p:sldId id="258" r:id="rId11"/>
    <p:sldId id="266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Теремок. </a:t>
            </a:r>
            <a:br>
              <a:rPr lang="ru-RU" dirty="0" smtClean="0"/>
            </a:br>
            <a:r>
              <a:rPr lang="ru-RU" dirty="0" smtClean="0"/>
              <a:t>Дидактическая игра на развитие познавательной деятельности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Учитель-дефектолог </a:t>
            </a:r>
          </a:p>
          <a:p>
            <a:r>
              <a:rPr lang="ru-RU" dirty="0" smtClean="0"/>
              <a:t>Бушуева Светлана Владимировна</a:t>
            </a:r>
          </a:p>
          <a:p>
            <a:r>
              <a:rPr lang="ru-RU" dirty="0" smtClean="0"/>
              <a:t>МАДОУ № 555</a:t>
            </a:r>
          </a:p>
          <a:p>
            <a:r>
              <a:rPr lang="ru-RU" dirty="0" smtClean="0"/>
              <a:t>Екатеринбург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6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дидактическому материалу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Воспитывать нормативные эмоциональные реакции в отношении персонажей сказки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Воспитывать желание играть вместе со сверстниками без конфликтов, придерживаясь определённой задачи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Коррекционно-воспитательные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764704"/>
            <a:ext cx="7338352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Ход игры с плоскостным Теремком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7416824" cy="4032448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рассказывает детям сказку, предлагая по сюжету поместить каждого вновь появившегося персонажа  в комнату определённой формы. Например, Мышка будет жить в круглой комнате, а Заяц в треугольной. После того, как все персонажи займут свои комнаты в Теремке, детям будет предложено подобрать дверь нужной формы к каждой комнате.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 только все персонажи спрячутся за дверями, детей просят вспомнить, кто живёт за овальной дверью, а кто за квадратной. А чтобы не перепутать адресатов, детям предлагается подобрать номер каждой комнаты и повторить игру, уточняя, кто живёт в первой комнате, а кто в пятой.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0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772400" cy="1524000"/>
          </a:xfrm>
        </p:spPr>
        <p:txBody>
          <a:bodyPr/>
          <a:lstStyle/>
          <a:p>
            <a:r>
              <a:rPr lang="ru-RU" dirty="0" smtClean="0"/>
              <a:t>Ход игры с объёмным Теремком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348880"/>
            <a:ext cx="7128792" cy="3744416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поясняет детям, что все жильцы Теремка поехали на дачу. Теперь нужно помочь животным найти свои комнаты в дачном Теремке. При этом надо вспомнить, под каким номером занимал комнату тот или иной жилец. После чего найти в дачном Теремке комнату с соответствующим количеством смайликов и заселить героя сказки.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все животные будут расселены по своим комнатам, педагог уточняет у детей понимание пространственных представлений. « Кто живёт на первом этаже?» «Кто живёт выше всех?» 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поворачивает Теремок и уточняет: « Вспомните,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живёт в тех комнатах, которые мы не видим?»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2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2400" cy="1080120"/>
          </a:xfrm>
        </p:spPr>
        <p:txBody>
          <a:bodyPr/>
          <a:lstStyle/>
          <a:p>
            <a:r>
              <a:rPr lang="ru-RU" dirty="0" smtClean="0"/>
              <a:t>Ход игры с Теремком-книгой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628800"/>
            <a:ext cx="7344816" cy="45365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внимательно рассмотреть фигурку Мышки и посчитать, сколько яблочек у неё на фартуке и какая цифра у неё на спинке. Дети находят одно яблоко и цифру 1. Педагог приглашает детей в гости к Мышке и предлагает найти все единичные предметы в комнате Мышки, заглядывая при этом в скрытые «окошками» места. Аналогичные задания в комнатах других героев. В комнате Лягушки дети ищут все предметы, которых по 2, у Зайца 3 предмета, у Лисы 4 предмета, у Волка 5 предметов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комнате Зайца дети знакомятся с обобщающим понятием «овощи», там же получают задание на сравнение двух групп предметов, и уточняют количество зайчат, если видны 2 или 4 ушка.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комнате Лисы обобщают продукты питания и уточняют, сколько кошек под кроватью, если видны 4 лапы.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комнате волка обобщают инструменты.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можно усложнить, если звери будут ходить в гости и искать в каждой комнате заданное количество предметов.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0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32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Плоскостной Теремок с вкладышами геометрических фигур и персонажами сказки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286000"/>
            <a:ext cx="4116288" cy="308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61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 «Теремок» с «окошками»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132856"/>
            <a:ext cx="4378817" cy="328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00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Объёмный Теремок с окошками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060848"/>
            <a:ext cx="2933056" cy="391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23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32" y="836712"/>
            <a:ext cx="7482368" cy="864096"/>
          </a:xfrm>
        </p:spPr>
        <p:txBody>
          <a:bodyPr/>
          <a:lstStyle/>
          <a:p>
            <a:r>
              <a:rPr lang="ru-RU" dirty="0" smtClean="0"/>
              <a:t>Новизна и оригинальность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03648" y="1844824"/>
            <a:ext cx="6048672" cy="432048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хорошо знакомая сказка Теремок, выполненная из материалов различной  структуры и представленная как в плоскостном варианте, так и в трёхмерном. Это помогает детям в игровой форме включаться в сенсорную интеграцию, целью которой является планирование и выполнение соответствующих действий в ответ на сенсорный раздражитель, внешний или внутренний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1524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безопасность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204864"/>
            <a:ext cx="6273718" cy="3316065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изготовлена из экологически чистых материалов, рекомендованных к использованию в изготовлении детских игрушек ( фланель, искусственный мех, тесьма, картон)</a:t>
            </a:r>
          </a:p>
          <a:p>
            <a:pPr algn="l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обработки, книга обёрнута плёнкой. 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не содержит мелких деталей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4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490832" cy="1224136"/>
          </a:xfrm>
        </p:spPr>
        <p:txBody>
          <a:bodyPr/>
          <a:lstStyle/>
          <a:p>
            <a:r>
              <a:rPr lang="ru-RU" dirty="0" smtClean="0"/>
              <a:t>Развивающий характер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628800"/>
            <a:ext cx="6354272" cy="446449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используется для развития речевой и познавательной деятельности детей с ограниченными возможностями здоровья.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эту игру можно играть, как на самом раннем этапе вызывания у детей с ОВЗ интереса к совместной деятельности с педагогом через сказку, так и на этапе формирования элементарных математических и  пространственных представлений и мыслительных операций, посредством обобщения знакомых предметов и установления элементарных причинно-следственных связей</a:t>
            </a:r>
          </a:p>
          <a:p>
            <a:pPr algn="l"/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3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Учить различать основные геометрические фигуры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Учить прямому о порядковому счёту в пределах 5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Учить ориентироваться в пространстве и на листе бумаги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игры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Коррекционно-образовательные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азвивать внимание и память через поддержание сюжета предложенной игры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мышление посредством обобщения предметов ближайшего окружения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через манипуляции с предложенным дидактическим материалом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Коррекционно-развивающие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8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</TotalTime>
  <Words>670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Candara</vt:lpstr>
      <vt:lpstr>Symbol</vt:lpstr>
      <vt:lpstr>Times New Roman</vt:lpstr>
      <vt:lpstr>Волна</vt:lpstr>
      <vt:lpstr>Теремок.  Дидактическая игра на развитие познавательной деятельности</vt:lpstr>
      <vt:lpstr>Оборудование</vt:lpstr>
      <vt:lpstr>Оборудование</vt:lpstr>
      <vt:lpstr>Оборудование</vt:lpstr>
      <vt:lpstr>Новизна и оригинальность</vt:lpstr>
      <vt:lpstr>Экологическая безопасность игры</vt:lpstr>
      <vt:lpstr>Развивающий характер игры</vt:lpstr>
      <vt:lpstr>Цели игры Коррекционно-образовательные</vt:lpstr>
      <vt:lpstr>Коррекционно-развивающие</vt:lpstr>
      <vt:lpstr>Коррекционно-воспитательные</vt:lpstr>
      <vt:lpstr>Ход игры с плоскостным Теремком</vt:lpstr>
      <vt:lpstr>Ход игры с объёмным Теремком</vt:lpstr>
      <vt:lpstr>Ход игры с Теремком-книгой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Теремок.  Дидактическая игра на развитие познавательной деятельности</dc:title>
  <dc:creator>admin</dc:creator>
  <cp:lastModifiedBy>1</cp:lastModifiedBy>
  <cp:revision>16</cp:revision>
  <dcterms:created xsi:type="dcterms:W3CDTF">2022-05-31T09:27:33Z</dcterms:created>
  <dcterms:modified xsi:type="dcterms:W3CDTF">2022-06-29T07:46:28Z</dcterms:modified>
</cp:coreProperties>
</file>